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Rachel Williams" initials="RW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7" autoAdjust="0"/>
    <p:restoredTop sz="86385" autoAdjust="0"/>
  </p:normalViewPr>
  <p:slideViewPr>
    <p:cSldViewPr snapToGrid="0" showGuides="1">
      <p:cViewPr varScale="1">
        <p:scale>
          <a:sx n="81" d="100"/>
          <a:sy n="81" d="100"/>
        </p:scale>
        <p:origin x="126" y="732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0.28000000000000003</c:v>
                </c:pt>
                <c:pt idx="2">
                  <c:v>0.44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0.43</c:v>
                </c:pt>
                <c:pt idx="1">
                  <c:v>0.33</c:v>
                </c:pt>
                <c:pt idx="2">
                  <c:v>0.24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0.52</c:v>
                </c:pt>
                <c:pt idx="1">
                  <c:v>0.37</c:v>
                </c:pt>
                <c:pt idx="2">
                  <c:v>0.11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0.62</c:v>
                </c:pt>
                <c:pt idx="1">
                  <c:v>0.28999999999999998</c:v>
                </c:pt>
                <c:pt idx="2">
                  <c:v>0.09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0.41</c:v>
                </c:pt>
                <c:pt idx="2">
                  <c:v>0.05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0.34</c:v>
                </c:pt>
                <c:pt idx="1">
                  <c:v>0.39</c:v>
                </c:pt>
                <c:pt idx="2">
                  <c:v>0.27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0.22</c:v>
                </c:pt>
                <c:pt idx="1">
                  <c:v>0.45</c:v>
                </c:pt>
                <c:pt idx="2">
                  <c:v>0.33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</c:v>
                </c:pt>
                <c:pt idx="1">
                  <c:v>0.52</c:v>
                </c:pt>
                <c:pt idx="2">
                  <c:v>0.08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0.23</c:v>
                </c:pt>
                <c:pt idx="1">
                  <c:v>0.23</c:v>
                </c:pt>
                <c:pt idx="2">
                  <c:v>0.54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0.52</c:v>
                </c:pt>
                <c:pt idx="1">
                  <c:v>0.48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0.69</c:v>
                </c:pt>
                <c:pt idx="1">
                  <c:v>0.27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0.34</c:v>
                </c:pt>
                <c:pt idx="1">
                  <c:v>0.39</c:v>
                </c:pt>
                <c:pt idx="2">
                  <c:v>0.27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0.39</c:v>
                </c:pt>
                <c:pt idx="1">
                  <c:v>0.37</c:v>
                </c:pt>
                <c:pt idx="2">
                  <c:v>0.24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0.45</c:v>
                </c:pt>
                <c:pt idx="1">
                  <c:v>0.28000000000000003</c:v>
                </c:pt>
                <c:pt idx="2">
                  <c:v>0.27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03/08/2023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 cstate="hq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M91018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M91018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Helpfulness of receptionists at this GP practice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general practice appointment times available</a:t>
            </a: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Offered a choice of appointment when last tried to make a general practice appointment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appointment offered</a:t>
            </a: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making an appointment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get through to this GP practice by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Saddlers Health Centre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Saddler’S Health Centre, 133 Hatherton Street, Walsall WS1 1YB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24%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412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98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M91018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https://gp-patient.co.uk/PatientExperiences?practicecode=M91018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341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660486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35420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4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0055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481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18746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58045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Saddlers Health Centre</a:t>
            </a:r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46%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52%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69%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67%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56%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73%</a:t>
            </a:r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D921A43C-56A8-5042-9A46-D1D7C449D59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  <a:prstGeom prst="rect">
            <a:avLst/>
          </a:prstGeom>
        </p:spPr>
        <p:txBody>
          <a:bodyPr anchor="b"/>
          <a:lstStyle/>
          <a:p>
            <a:r>
              <a:rPr lang="en-US" dirty="0"/>
              <a:t>Accessing the Practice Results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giving the patient enough time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Saddlers Health Centre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Saddler’S Health Centre, 133 Hatherton Street, Walsall WS1 1YB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M91018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24%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98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412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1" y="690997"/>
            <a:ext cx="2693357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experience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https://gp-patient.co.uk/PatientExperiences?practicecode=M91018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311641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52637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0" name="P_T1" descr="P_T1&#10;">
            <a:extLst>
              <a:ext uri="{FF2B5EF4-FFF2-40B4-BE49-F238E27FC236}">
                <a16:creationId xmlns:a16="http://schemas.microsoft.com/office/drawing/2014/main" id="{F6FCF8FA-A570-49D5-B174-2D52695ECD24}"/>
              </a:ext>
            </a:extLst>
          </p:cNvPr>
          <p:cNvSpPr txBox="1"/>
          <p:nvPr/>
        </p:nvSpPr>
        <p:spPr>
          <a:xfrm>
            <a:off x="4430472" y="1940982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76%</a:t>
            </a:r>
          </a:p>
        </p:txBody>
      </p:sp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5908762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37138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3" name="P_T2" descr="P_T2&#10;">
            <a:extLst>
              <a:ext uri="{FF2B5EF4-FFF2-40B4-BE49-F238E27FC236}">
                <a16:creationId xmlns:a16="http://schemas.microsoft.com/office/drawing/2014/main" id="{3DD73B88-8754-4BD2-8C72-D6AF4B380909}"/>
              </a:ext>
            </a:extLst>
          </p:cNvPr>
          <p:cNvSpPr txBox="1"/>
          <p:nvPr/>
        </p:nvSpPr>
        <p:spPr>
          <a:xfrm>
            <a:off x="7394094" y="193919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73%</a:t>
            </a:r>
          </a:p>
        </p:txBody>
      </p:sp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980228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235764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6" name="P_T3" descr="P_T3&#10;">
            <a:extLst>
              <a:ext uri="{FF2B5EF4-FFF2-40B4-BE49-F238E27FC236}">
                <a16:creationId xmlns:a16="http://schemas.microsoft.com/office/drawing/2014/main" id="{B791CF84-E7DC-4F48-9147-B3BFD59DC343}"/>
              </a:ext>
            </a:extLst>
          </p:cNvPr>
          <p:cNvSpPr txBox="1"/>
          <p:nvPr/>
        </p:nvSpPr>
        <p:spPr>
          <a:xfrm>
            <a:off x="10380109" y="1939919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76%</a:t>
            </a:r>
          </a:p>
        </p:txBody>
      </p:sp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9" name="P_T4" descr="P_T4&#10;">
            <a:extLst>
              <a:ext uri="{FF2B5EF4-FFF2-40B4-BE49-F238E27FC236}">
                <a16:creationId xmlns:a16="http://schemas.microsoft.com/office/drawing/2014/main" id="{9AC8BB08-1DF0-4AF4-9FD7-B2BD0FAB99CC}"/>
              </a:ext>
            </a:extLst>
          </p:cNvPr>
          <p:cNvSpPr txBox="1"/>
          <p:nvPr/>
        </p:nvSpPr>
        <p:spPr>
          <a:xfrm>
            <a:off x="4430473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89%</a:t>
            </a:r>
          </a:p>
        </p:txBody>
      </p:sp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2" name="P_T5" descr="P_T5&#10;">
            <a:extLst>
              <a:ext uri="{FF2B5EF4-FFF2-40B4-BE49-F238E27FC236}">
                <a16:creationId xmlns:a16="http://schemas.microsoft.com/office/drawing/2014/main" id="{4AAAB599-675A-4770-A334-F88A3123A13C}"/>
              </a:ext>
            </a:extLst>
          </p:cNvPr>
          <p:cNvSpPr txBox="1"/>
          <p:nvPr/>
        </p:nvSpPr>
        <p:spPr>
          <a:xfrm>
            <a:off x="7405291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91%</a:t>
            </a:r>
          </a:p>
        </p:txBody>
      </p:sp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9" name="P_T6" descr="P_T6&#10;">
            <a:extLst>
              <a:ext uri="{FF2B5EF4-FFF2-40B4-BE49-F238E27FC236}">
                <a16:creationId xmlns:a16="http://schemas.microsoft.com/office/drawing/2014/main" id="{5479DF8F-0560-4C70-9EA2-353442947E89}"/>
              </a:ext>
            </a:extLst>
          </p:cNvPr>
          <p:cNvSpPr txBox="1"/>
          <p:nvPr/>
        </p:nvSpPr>
        <p:spPr>
          <a:xfrm>
            <a:off x="10380109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95%</a:t>
            </a:r>
          </a:p>
        </p:txBody>
      </p:sp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52" name="P_T7" descr="P_T7&#10;">
            <a:extLst>
              <a:ext uri="{FF2B5EF4-FFF2-40B4-BE49-F238E27FC236}">
                <a16:creationId xmlns:a16="http://schemas.microsoft.com/office/drawing/2014/main" id="{6E46A8B9-D32D-49DC-A7E5-A1730CAE82F2}"/>
              </a:ext>
            </a:extLst>
          </p:cNvPr>
          <p:cNvSpPr txBox="1"/>
          <p:nvPr/>
        </p:nvSpPr>
        <p:spPr>
          <a:xfrm>
            <a:off x="1030761" y="4688683"/>
            <a:ext cx="60421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73%</a:t>
            </a:r>
          </a:p>
        </p:txBody>
      </p:sp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Saddlers Health Centre</a:t>
            </a:r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E77DEB34-4A53-767E-E700-EB6BB94DE82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  <a:prstGeom prst="rect">
            <a:avLst/>
          </a:prstGeom>
        </p:spPr>
        <p:txBody>
          <a:bodyPr anchor="b"/>
          <a:lstStyle/>
          <a:p>
            <a:r>
              <a:rPr lang="en-US" dirty="0"/>
              <a:t>Appointment Experience Results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3.9600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15" ma:contentTypeDescription="Create a new document." ma:contentTypeScope="" ma:versionID="a06392c10192b7c1327a359d6b63486a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targetNamespace="http://schemas.microsoft.com/office/2006/metadata/properties" ma:root="true" ma:fieldsID="4e3c43577b89bc7dd3e9ce6fd5940221" ns1:_="" ns2:_="" ns3:_="">
    <xsd:import namespace="http://schemas.microsoft.com/sharepoint/v3"/>
    <xsd:import namespace="8fb53b4f-1204-4cd9-8a55-a9d7af4fbf3e"/>
    <xsd:import namespace="9d2b163f-2795-4980-a00f-d619f53f7d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94DFD0-69E0-4EE1-9ED8-8A99BA239BE7}">
  <ds:schemaRefs>
    <ds:schemaRef ds:uri="9d2b163f-2795-4980-a00f-d619f53f7de8"/>
    <ds:schemaRef ds:uri="http://purl.org/dc/elements/1.1/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sharepoint/v3"/>
    <ds:schemaRef ds:uri="http://schemas.openxmlformats.org/package/2006/metadata/core-properties"/>
    <ds:schemaRef ds:uri="8fb53b4f-1204-4cd9-8a55-a9d7af4fbf3e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7032D61-70CB-416B-8659-743F816F0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602</Words>
  <Application>Microsoft Office PowerPoint</Application>
  <PresentationFormat>Widescreen</PresentationFormat>
  <Paragraphs>210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HelveticaNeueLT Std Lt Cn</vt:lpstr>
      <vt:lpstr>Office Theme</vt:lpstr>
      <vt:lpstr>Accessing the Practice Results</vt:lpstr>
      <vt:lpstr>Appointment Experience 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Amy Griffiths</cp:lastModifiedBy>
  <cp:revision>220</cp:revision>
  <dcterms:created xsi:type="dcterms:W3CDTF">2022-02-15T10:00:54Z</dcterms:created>
  <dcterms:modified xsi:type="dcterms:W3CDTF">2023-08-03T13:29:51Z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</Properties>
</file>