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7" autoAdjust="0"/>
    <p:restoredTop sz="86385" autoAdjust="0"/>
  </p:normalViewPr>
  <p:slideViewPr>
    <p:cSldViewPr snapToGrid="0" showGuides="1">
      <p:cViewPr varScale="1">
        <p:scale>
          <a:sx n="81" d="100"/>
          <a:sy n="81" d="100"/>
        </p:scale>
        <p:origin x="126" y="73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0.28000000000000003</c:v>
                </c:pt>
                <c:pt idx="2">
                  <c:v>0.44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0.43</c:v>
                </c:pt>
                <c:pt idx="1">
                  <c:v>0.33</c:v>
                </c:pt>
                <c:pt idx="2">
                  <c:v>0.24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0.52</c:v>
                </c:pt>
                <c:pt idx="1">
                  <c:v>0.37</c:v>
                </c:pt>
                <c:pt idx="2">
                  <c:v>0.11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0.28999999999999998</c:v>
                </c:pt>
                <c:pt idx="2">
                  <c:v>0.09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0.41</c:v>
                </c:pt>
                <c:pt idx="2">
                  <c:v>0.05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0.34</c:v>
                </c:pt>
                <c:pt idx="1">
                  <c:v>0.39</c:v>
                </c:pt>
                <c:pt idx="2">
                  <c:v>0.27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0.22</c:v>
                </c:pt>
                <c:pt idx="1">
                  <c:v>0.45</c:v>
                </c:pt>
                <c:pt idx="2">
                  <c:v>0.33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</c:v>
                </c:pt>
                <c:pt idx="1">
                  <c:v>0.52</c:v>
                </c:pt>
                <c:pt idx="2">
                  <c:v>0.08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0.23</c:v>
                </c:pt>
                <c:pt idx="1">
                  <c:v>0.23</c:v>
                </c:pt>
                <c:pt idx="2">
                  <c:v>0.54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0.52</c:v>
                </c:pt>
                <c:pt idx="1">
                  <c:v>0.48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0.69</c:v>
                </c:pt>
                <c:pt idx="1">
                  <c:v>0.27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0.34</c:v>
                </c:pt>
                <c:pt idx="1">
                  <c:v>0.39</c:v>
                </c:pt>
                <c:pt idx="2">
                  <c:v>0.27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0.39</c:v>
                </c:pt>
                <c:pt idx="1">
                  <c:v>0.37</c:v>
                </c:pt>
                <c:pt idx="2">
                  <c:v>0.24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0.45</c:v>
                </c:pt>
                <c:pt idx="1">
                  <c:v>0.28000000000000003</c:v>
                </c:pt>
                <c:pt idx="2">
                  <c:v>0.27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hq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M91018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M91018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Saddlers Health Centre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Saddler’S Health Centre, 133 Hatherton Street, Walsall WS1 1YB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24%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412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98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M91018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https://gp-patient.co.uk/PatientExperiences?practicecode=M91018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Saddlers Health Centre</a:t>
            </a:r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46%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52%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69%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67%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56%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73%</a:t>
            </a: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D921A43C-56A8-5042-9A46-D1D7C449D59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Accessing the Practice 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Saddlers Health Centre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Saddler’S Health Centre, 133 Hatherton Street, Walsall WS1 1YB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M91018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24%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98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412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https://gp-patient.co.uk/PatientExperiences?practicecode=M91018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76%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73%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76%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89%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91%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95%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73%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Saddlers Health Centre</a:t>
            </a:r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E77DEB34-4A53-767E-E700-EB6BB94DE82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Appointment Experience 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94DFD0-69E0-4EE1-9ED8-8A99BA239BE7}">
  <ds:schemaRefs>
    <ds:schemaRef ds:uri="9d2b163f-2795-4980-a00f-d619f53f7de8"/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8fb53b4f-1204-4cd9-8a55-a9d7af4fbf3e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602</Words>
  <Application>Microsoft Office PowerPoint</Application>
  <PresentationFormat>Widescreen</PresentationFormat>
  <Paragraphs>210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HelveticaNeueLT Std Lt Cn</vt:lpstr>
      <vt:lpstr>Office Theme</vt:lpstr>
      <vt:lpstr>Accessing the Practice Results</vt:lpstr>
      <vt:lpstr>Appointment Experience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Amy Griffiths</cp:lastModifiedBy>
  <cp:revision>220</cp:revision>
  <dcterms:created xsi:type="dcterms:W3CDTF">2022-02-15T10:00:54Z</dcterms:created>
  <dcterms:modified xsi:type="dcterms:W3CDTF">2023-08-03T13:29:51Z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